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55" autoAdjust="0"/>
    <p:restoredTop sz="94721" autoAdjust="0"/>
  </p:normalViewPr>
  <p:slideViewPr>
    <p:cSldViewPr>
      <p:cViewPr varScale="1">
        <p:scale>
          <a:sx n="84" d="100"/>
          <a:sy n="84" d="100"/>
        </p:scale>
        <p:origin x="-48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17700B-9441-4299-BC4A-1E233B31E920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19A20-FA5F-460F-90A1-BE9BA6EC4F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19A20-FA5F-460F-90A1-BE9BA6EC4F0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19A20-FA5F-460F-90A1-BE9BA6EC4F0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19A20-FA5F-460F-90A1-BE9BA6EC4F0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19A20-FA5F-460F-90A1-BE9BA6EC4F0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19A20-FA5F-460F-90A1-BE9BA6EC4F0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19A20-FA5F-460F-90A1-BE9BA6EC4F0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19A20-FA5F-460F-90A1-BE9BA6EC4F0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350-0FD3-4FAA-B548-5F1237567A19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7D77C-FB8D-4985-83B6-92A1176B7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350-0FD3-4FAA-B548-5F1237567A19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7D77C-FB8D-4985-83B6-92A1176B7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350-0FD3-4FAA-B548-5F1237567A19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7D77C-FB8D-4985-83B6-92A1176B7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350-0FD3-4FAA-B548-5F1237567A19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7D77C-FB8D-4985-83B6-92A1176B7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350-0FD3-4FAA-B548-5F1237567A19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7D77C-FB8D-4985-83B6-92A1176B7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350-0FD3-4FAA-B548-5F1237567A19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7D77C-FB8D-4985-83B6-92A1176B7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350-0FD3-4FAA-B548-5F1237567A19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7D77C-FB8D-4985-83B6-92A1176B7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350-0FD3-4FAA-B548-5F1237567A19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7D77C-FB8D-4985-83B6-92A1176B7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350-0FD3-4FAA-B548-5F1237567A19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7D77C-FB8D-4985-83B6-92A1176B7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350-0FD3-4FAA-B548-5F1237567A19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7D77C-FB8D-4985-83B6-92A1176B7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FA350-0FD3-4FAA-B548-5F1237567A19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7D77C-FB8D-4985-83B6-92A1176B7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FA350-0FD3-4FAA-B548-5F1237567A19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7D77C-FB8D-4985-83B6-92A1176B78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dia Flag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685800"/>
            <a:ext cx="8077200" cy="53750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>
            <a:noAutofit/>
          </a:bodyPr>
          <a:lstStyle/>
          <a:p>
            <a:r>
              <a:rPr lang="en-US" sz="8000" dirty="0" smtClean="0"/>
              <a:t>India</a:t>
            </a: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24400"/>
            <a:ext cx="6477000" cy="10668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B0F0"/>
                </a:solidFill>
              </a:rPr>
              <a:t>By:  Ryan </a:t>
            </a:r>
            <a:r>
              <a:rPr lang="en-US" sz="4400" dirty="0" err="1" smtClean="0">
                <a:solidFill>
                  <a:srgbClr val="00B0F0"/>
                </a:solidFill>
              </a:rPr>
              <a:t>Waldschmidt</a:t>
            </a:r>
            <a:endParaRPr lang="en-US" sz="4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n-US" dirty="0" smtClean="0"/>
              <a:t>India Geography </a:t>
            </a:r>
            <a:endParaRPr lang="en-US" dirty="0"/>
          </a:p>
        </p:txBody>
      </p:sp>
      <p:pic>
        <p:nvPicPr>
          <p:cNvPr id="4" name="Content Placeholder 3" descr="India Map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590800"/>
            <a:ext cx="3733800" cy="3988791"/>
          </a:xfrm>
        </p:spPr>
      </p:pic>
      <p:sp>
        <p:nvSpPr>
          <p:cNvPr id="5" name="TextBox 4"/>
          <p:cNvSpPr txBox="1"/>
          <p:nvPr/>
        </p:nvSpPr>
        <p:spPr>
          <a:xfrm rot="1569960">
            <a:off x="6613666" y="2074187"/>
            <a:ext cx="258116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Total area: 3,287,263 km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6800" y="28194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u="sng" dirty="0" smtClean="0"/>
              <a:t>Natural Resources</a:t>
            </a:r>
            <a:endParaRPr lang="en-US" sz="2800" b="1" i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3352800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Coal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381000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Iron Ore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53000" y="43434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Diamonds</a:t>
            </a:r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953000" y="4876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Limestone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n-US" dirty="0" smtClean="0"/>
              <a:t>India Landmarks </a:t>
            </a:r>
            <a:endParaRPr lang="en-US" dirty="0"/>
          </a:p>
        </p:txBody>
      </p:sp>
      <p:pic>
        <p:nvPicPr>
          <p:cNvPr id="4" name="Picture 3" descr="India City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200400"/>
            <a:ext cx="3967507" cy="2971800"/>
          </a:xfrm>
          <a:prstGeom prst="rect">
            <a:avLst/>
          </a:prstGeom>
        </p:spPr>
      </p:pic>
      <p:pic>
        <p:nvPicPr>
          <p:cNvPr id="5" name="Picture 4" descr="Tajmahal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3048000"/>
            <a:ext cx="3124200" cy="31945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0" y="1828800"/>
            <a:ext cx="426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 typical day in India….</a:t>
            </a:r>
            <a:endParaRPr lang="en-US" sz="3200" dirty="0"/>
          </a:p>
        </p:txBody>
      </p:sp>
      <p:sp>
        <p:nvSpPr>
          <p:cNvPr id="7" name="Down Arrow 6"/>
          <p:cNvSpPr/>
          <p:nvPr/>
        </p:nvSpPr>
        <p:spPr>
          <a:xfrm>
            <a:off x="6248400" y="2438400"/>
            <a:ext cx="8382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14400" y="16002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 Taj Mahal</a:t>
            </a:r>
            <a:endParaRPr lang="en-US" sz="3600" dirty="0"/>
          </a:p>
        </p:txBody>
      </p:sp>
      <p:sp>
        <p:nvSpPr>
          <p:cNvPr id="9" name="Down Arrow 8"/>
          <p:cNvSpPr/>
          <p:nvPr/>
        </p:nvSpPr>
        <p:spPr>
          <a:xfrm>
            <a:off x="1905000" y="2209800"/>
            <a:ext cx="7620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n-US" dirty="0" smtClean="0"/>
              <a:t>India Food</a:t>
            </a:r>
            <a:endParaRPr lang="en-US" dirty="0"/>
          </a:p>
        </p:txBody>
      </p:sp>
      <p:pic>
        <p:nvPicPr>
          <p:cNvPr id="4" name="Picture 3" descr="India Foo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800600"/>
            <a:ext cx="2464324" cy="1845864"/>
          </a:xfrm>
          <a:prstGeom prst="rect">
            <a:avLst/>
          </a:prstGeom>
        </p:spPr>
      </p:pic>
      <p:pic>
        <p:nvPicPr>
          <p:cNvPr id="5" name="Picture 4" descr="India Food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57600" y="4876800"/>
            <a:ext cx="2308047" cy="1776115"/>
          </a:xfrm>
          <a:prstGeom prst="rect">
            <a:avLst/>
          </a:prstGeom>
        </p:spPr>
      </p:pic>
      <p:pic>
        <p:nvPicPr>
          <p:cNvPr id="6" name="Picture 5" descr="India Food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34200" y="4876800"/>
            <a:ext cx="2086253" cy="1828800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solidFill>
              <a:schemeClr val="accent6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200400" y="15240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/>
              <a:t>Table Manners</a:t>
            </a:r>
            <a:endParaRPr lang="en-US" sz="3200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22860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Most Indian foods are eaten with fingers.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2743200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Indians wait until they are told where to sit for a meal.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32004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Indians always use their right hand to eat.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" y="36576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Guests are usually served in the following order: Guests of honor, men, and children.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n-US" dirty="0" smtClean="0"/>
              <a:t>India Currency</a:t>
            </a:r>
            <a:endParaRPr lang="en-US" dirty="0"/>
          </a:p>
        </p:txBody>
      </p:sp>
      <p:pic>
        <p:nvPicPr>
          <p:cNvPr id="4" name="Picture 3" descr="India Coi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83521">
            <a:off x="385546" y="4512213"/>
            <a:ext cx="4023360" cy="1676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00600" y="16764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India’s official currency is the Rupee.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22098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Rupee means “silver” in English, because it was previously a silver coin.</a:t>
            </a:r>
            <a:endParaRPr lang="en-US" dirty="0"/>
          </a:p>
        </p:txBody>
      </p:sp>
      <p:pic>
        <p:nvPicPr>
          <p:cNvPr id="8" name="Picture 7" descr="Rupee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0800" y="1600200"/>
            <a:ext cx="2209800" cy="2209800"/>
          </a:xfrm>
          <a:prstGeom prst="rect">
            <a:avLst/>
          </a:prstGeom>
        </p:spPr>
      </p:pic>
      <p:pic>
        <p:nvPicPr>
          <p:cNvPr id="9" name="Picture 8" descr="Rupee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0"/>
            <a:ext cx="2133600" cy="2824595"/>
          </a:xfrm>
          <a:prstGeom prst="rect">
            <a:avLst/>
          </a:prstGeom>
        </p:spPr>
      </p:pic>
      <p:pic>
        <p:nvPicPr>
          <p:cNvPr id="10" name="Picture 9" descr="Rupee3.gif"/>
          <p:cNvPicPr>
            <a:picLocks noChangeAspect="1"/>
          </p:cNvPicPr>
          <p:nvPr/>
        </p:nvPicPr>
        <p:blipFill>
          <a:blip r:embed="rId6" cstate="print"/>
          <a:srcRect l="20615" t="15385" r="20974" b="19231"/>
          <a:stretch>
            <a:fillRect/>
          </a:stretch>
        </p:blipFill>
        <p:spPr>
          <a:xfrm>
            <a:off x="533400" y="2971800"/>
            <a:ext cx="1600200" cy="1600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20651610">
            <a:off x="4746155" y="5265769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Unfortunately, the fall of the rupee made the rupee currency extinct.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053484">
            <a:off x="5021271" y="341004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converted, $1.00 in American Currency is converted to </a:t>
            </a:r>
            <a:r>
              <a:rPr lang="en-US" b="1" dirty="0" smtClean="0"/>
              <a:t>51.7248</a:t>
            </a:r>
            <a:r>
              <a:rPr lang="en-US" dirty="0" smtClean="0"/>
              <a:t> Rupees.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n-US" dirty="0" smtClean="0"/>
              <a:t>Language and Religion</a:t>
            </a:r>
            <a:endParaRPr lang="en-US" dirty="0"/>
          </a:p>
        </p:txBody>
      </p:sp>
      <p:pic>
        <p:nvPicPr>
          <p:cNvPr id="4" name="Picture 3" descr="Hindi langu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399" y="1447800"/>
            <a:ext cx="3155439" cy="4267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81400" y="1752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Hindi Language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5257800" y="1828800"/>
            <a:ext cx="6096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Hindi go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1524001"/>
            <a:ext cx="2819400" cy="24232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38600" y="2514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Hindi God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rot="10800000">
            <a:off x="3048000" y="2438400"/>
            <a:ext cx="838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20302321">
            <a:off x="742639" y="3967813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About 80% of all residents of India are Hindus.</a:t>
            </a:r>
            <a:endParaRPr lang="en-US" dirty="0"/>
          </a:p>
        </p:txBody>
      </p:sp>
      <p:pic>
        <p:nvPicPr>
          <p:cNvPr id="11" name="Picture 10" descr="Percentage Chart.jpg"/>
          <p:cNvPicPr>
            <a:picLocks noChangeAspect="1"/>
          </p:cNvPicPr>
          <p:nvPr/>
        </p:nvPicPr>
        <p:blipFill>
          <a:blip r:embed="rId5" cstate="print"/>
          <a:srcRect l="28889" t="16396" r="28889" b="24577"/>
          <a:stretch>
            <a:fillRect/>
          </a:stretch>
        </p:blipFill>
        <p:spPr>
          <a:xfrm>
            <a:off x="3048000" y="4572000"/>
            <a:ext cx="1981200" cy="1876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n-US" dirty="0" smtClean="0"/>
              <a:t>India Birds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1752600"/>
            <a:ext cx="480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most common animal group is the birds.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286000"/>
            <a:ext cx="2971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of these birds include…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62200" y="3124200"/>
            <a:ext cx="19812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The Golden Eagle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828348">
            <a:off x="7080259" y="2703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Storks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62200" y="3962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Cranes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29200" y="6019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Great Indian Horned Owl</a:t>
            </a:r>
            <a:endParaRPr lang="en-US" dirty="0"/>
          </a:p>
        </p:txBody>
      </p:sp>
      <p:pic>
        <p:nvPicPr>
          <p:cNvPr id="10" name="Picture 9" descr="cran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114800"/>
            <a:ext cx="1923810" cy="2380953"/>
          </a:xfrm>
          <a:prstGeom prst="rect">
            <a:avLst/>
          </a:prstGeom>
        </p:spPr>
      </p:pic>
      <p:pic>
        <p:nvPicPr>
          <p:cNvPr id="11" name="Picture 10" descr="eagle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2590800"/>
            <a:ext cx="1676191" cy="1676191"/>
          </a:xfrm>
          <a:prstGeom prst="rect">
            <a:avLst/>
          </a:prstGeom>
        </p:spPr>
      </p:pic>
      <p:pic>
        <p:nvPicPr>
          <p:cNvPr id="12" name="Picture 11" descr="owl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4600" y="4724400"/>
            <a:ext cx="2466667" cy="1847619"/>
          </a:xfrm>
          <a:prstGeom prst="rect">
            <a:avLst/>
          </a:prstGeom>
        </p:spPr>
      </p:pic>
      <p:pic>
        <p:nvPicPr>
          <p:cNvPr id="13" name="Picture 12" descr="stork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00" y="3429000"/>
            <a:ext cx="1447800" cy="21276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188</Words>
  <Application>Microsoft Office PowerPoint</Application>
  <PresentationFormat>On-screen Show (4:3)</PresentationFormat>
  <Paragraphs>41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India</vt:lpstr>
      <vt:lpstr>India Geography </vt:lpstr>
      <vt:lpstr>India Landmarks </vt:lpstr>
      <vt:lpstr>India Food</vt:lpstr>
      <vt:lpstr>India Currency</vt:lpstr>
      <vt:lpstr>Language and Religion</vt:lpstr>
      <vt:lpstr>India Birds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</dc:title>
  <dc:creator>WRA023</dc:creator>
  <cp:lastModifiedBy>WRA023</cp:lastModifiedBy>
  <cp:revision>18</cp:revision>
  <dcterms:created xsi:type="dcterms:W3CDTF">2011-12-06T19:06:10Z</dcterms:created>
  <dcterms:modified xsi:type="dcterms:W3CDTF">2011-12-13T19:42:20Z</dcterms:modified>
</cp:coreProperties>
</file>